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jpg" ContentType="image/jpe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customXml/item3.xml" ContentType="application/xml"/>
  <Override PartName="/customXml/itemProps31.xml" ContentType="application/vnd.openxmlformats-officedocument.customXmlProperties+xml"/>
  <Override PartName="/ppt/handoutMasters/handoutMaster11.xml" ContentType="application/vnd.openxmlformats-officedocument.presentationml.handoutMaster+xml"/>
  <Override PartName="/ppt/theme/theme31.xml" ContentType="application/vnd.openxmlformats-officedocument.theme+xml"/>
  <Override PartName="/ppt/authors.xml" ContentType="application/vnd.ms-powerpoint.authors+xml"/>
  <Override PartName="/customXml/item22.xml" ContentType="application/xml"/>
  <Override PartName="/customXml/itemProps22.xml" ContentType="application/vnd.openxmlformats-officedocument.customXmlProperties+xml"/>
  <Override PartName="/customXml/item13.xml" ContentType="application/xml"/>
  <Override PartName="/customXml/itemProps13.xml" ContentType="application/vnd.openxmlformats-officedocument.customXmlProperties+xml"/>
  <Override PartName="/ppt/notesMasters/notesMaster11.xml" ContentType="application/vnd.openxmlformats-officedocument.presentationml.notesMaster+xml"/>
  <Override PartName="/ppt/theme/theme22.xml" ContentType="application/vnd.openxmlformats-officedocument.theme+xml"/>
  <Override PartName="/ppt/tableStyles.xml" ContentType="application/vnd.openxmlformats-officedocument.presentationml.tableStyles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theme/theme13.xml" ContentType="application/vnd.openxmlformats-officedocument.theme+xml"/>
  <Override PartName="/ppt/viewProps.xml" ContentType="application/vnd.openxmlformats-officedocument.presentationml.viewProps+xml"/>
  <Override PartName="/docMetadata/LabelInfo.xml" ContentType="application/vnd.ms-office.classificationlabel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5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notesMasterIdLst>
    <p:notesMasterId r:id="rId6"/>
  </p:notesMasterIdLst>
  <p:handoutMasterIdLst>
    <p:handoutMasterId r:id="rId7"/>
  </p:handoutMasterIdLst>
  <p:sldIdLst>
    <p:sldId id="264" r:id="rId5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1BFB1F-23FC-9F36-30FA-DECD51CA641E}" name="Kaila Orsucci (TEKsystems, Inc.)" initials="KO(I" userId="S::v-korsucci@microsoft.com::e7aad994-0403-45c0-b7c8-0c969e213a38" providerId="AD"/>
  <p188:author id="{84FB8148-9464-6C57-92E8-788B128E693E}" name="Kirsten Ballweg" initials="KB" userId="S::kirstenb@microsoft.com::c47a99fc-9286-469c-b169-05c5a33df54a" providerId="AD"/>
  <p188:author id="{AB21A47C-7B25-CB16-8A25-0972AEFBA567}" name="Shawna Swanson" initials="SS" userId="S::shswanson@microsoft.com::586bed90-38fb-452d-bd30-6c7e2f9274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9C91"/>
    <a:srgbClr val="DB747A"/>
    <a:srgbClr val="E85C76"/>
    <a:srgbClr val="F59017"/>
    <a:srgbClr val="D97B80"/>
    <a:srgbClr val="F1F1F1"/>
    <a:srgbClr val="DFD8CA"/>
    <a:srgbClr val="FFFFFF"/>
    <a:srgbClr val="B48F85"/>
    <a:srgbClr val="FF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720"/>
  </p:normalViewPr>
  <p:slideViewPr>
    <p:cSldViewPr snapToGrid="0" snapToObjects="1">
      <p:cViewPr>
        <p:scale>
          <a:sx n="100" d="100"/>
          <a:sy n="100" d="100"/>
        </p:scale>
        <p:origin x="77" y="-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51" d="100"/>
          <a:sy n="151" d="100"/>
        </p:scale>
        <p:origin x="2552" y="192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8" /><Relationship Type="http://schemas.openxmlformats.org/officeDocument/2006/relationships/customXml" Target="/customXml/item3.xml" Id="rId3" /><Relationship Type="http://schemas.openxmlformats.org/officeDocument/2006/relationships/handoutMaster" Target="/ppt/handoutMasters/handoutMaster11.xml" Id="rId7" /><Relationship Type="http://schemas.microsoft.com/office/2018/10/relationships/authors" Target="/ppt/authors.xml" Id="rId12" /><Relationship Type="http://schemas.openxmlformats.org/officeDocument/2006/relationships/customXml" Target="/customXml/item22.xml" Id="rId2" /><Relationship Type="http://schemas.openxmlformats.org/officeDocument/2006/relationships/customXml" Target="/customXml/item13.xml" Id="rId1" /><Relationship Type="http://schemas.openxmlformats.org/officeDocument/2006/relationships/notesMaster" Target="/ppt/notesMasters/notesMaster11.xml" Id="rId6" /><Relationship Type="http://schemas.openxmlformats.org/officeDocument/2006/relationships/tableStyles" Target="/ppt/tableStyles.xml" Id="rId11" /><Relationship Type="http://schemas.openxmlformats.org/officeDocument/2006/relationships/slide" Target="/ppt/slides/slide11.xml" Id="rId5" /><Relationship Type="http://schemas.openxmlformats.org/officeDocument/2006/relationships/theme" Target="/ppt/theme/theme13.xml" Id="rId10" /><Relationship Type="http://schemas.openxmlformats.org/officeDocument/2006/relationships/slideMaster" Target="/ppt/slideMasters/slideMaster11.xml" Id="rId4" /><Relationship Type="http://schemas.openxmlformats.org/officeDocument/2006/relationships/viewProps" Target="/ppt/viewProps.xml" Id="rId9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1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39FC15-D4BE-AC0D-8E25-58570930DD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17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2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AE0A3-FC72-C943-8915-67B78CCBD2EB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EF4D5-177F-4345-931A-46460CD21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9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image" Target="/ppt/media/image1.jpg" Id="rId2" /><Relationship Type="http://schemas.openxmlformats.org/officeDocument/2006/relationships/slideMaster" Target="/ppt/slideMasters/slideMaster11.xml" Id="rId1" /></Relationships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{image_background}">
            <a:extLst>
              <a:ext uri="{FF2B5EF4-FFF2-40B4-BE49-F238E27FC236}">
                <a16:creationId xmlns:a16="http://schemas.microsoft.com/office/drawing/2014/main" id="{B50798B2-8B22-0D52-78AB-AB48B37D1C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050183" cy="776605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5401159-3005-6EA8-A6D9-F4D1411D2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417899" y="1422845"/>
            <a:ext cx="7222603" cy="4926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87A0B3-FABD-BEB1-0965-32802BE7C539}"/>
              </a:ext>
            </a:extLst>
          </p:cNvPr>
          <p:cNvCxnSpPr>
            <a:cxnSpLocks/>
          </p:cNvCxnSpPr>
          <p:nvPr userDrawn="1"/>
        </p:nvCxnSpPr>
        <p:spPr>
          <a:xfrm>
            <a:off x="2168045" y="5632849"/>
            <a:ext cx="275124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28BAB471-FF4A-78E8-5598-7CE4AA761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646" y="2929963"/>
            <a:ext cx="5738555" cy="1228731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55B152E-D7BC-8BEA-BA31-7CFEC23BD4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044" y="1938558"/>
            <a:ext cx="5714157" cy="476250"/>
          </a:xfrm>
          <a:noFill/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400" b="1" i="0" spc="5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F101ADAE-E103-C901-76BA-7BA810260C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8044" y="2504190"/>
            <a:ext cx="5714157" cy="275093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3000"/>
              </a:lnSpc>
              <a:spcBef>
                <a:spcPts val="0"/>
              </a:spcBef>
              <a:buNone/>
              <a:defRPr sz="1400" b="0" i="0" spc="0" baseline="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E064B010-6E6B-1255-F106-4DC0407C27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68044" y="4259067"/>
            <a:ext cx="5714157" cy="887608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3000"/>
              </a:lnSpc>
              <a:spcBef>
                <a:spcPts val="0"/>
              </a:spcBef>
              <a:buNone/>
              <a:defRPr sz="1400" b="0" i="0" spc="0" baseline="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45413EB6-168E-5915-6786-DC92D1EC05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044" y="5233795"/>
            <a:ext cx="2751247" cy="38404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3000"/>
              </a:lnSpc>
              <a:spcBef>
                <a:spcPts val="0"/>
              </a:spcBef>
              <a:buNone/>
              <a:defRPr sz="2700" b="0" i="0">
                <a:latin typeface="Rastanty Cortez" panose="02000506000000020003" pitchFamily="2" charset="7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DF4918CB-EA2A-5439-955D-D6C8BD5D98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68044" y="5648818"/>
            <a:ext cx="2751245" cy="384048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0" i="0" cap="all" spc="0" baseline="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05F115BF-3DF6-F2F6-3A1D-FF16621A45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30954" y="5233795"/>
            <a:ext cx="2751247" cy="384048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cap="none" spc="0" baseline="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92AC2BF3-871D-A223-3DBD-92495EC651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30955" y="5648818"/>
            <a:ext cx="2751246" cy="384048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0" i="0" cap="all" spc="0" baseline="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add text here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847467-5BBF-0DD0-6907-143F783C4F62}"/>
              </a:ext>
            </a:extLst>
          </p:cNvPr>
          <p:cNvCxnSpPr>
            <a:cxnSpLocks/>
          </p:cNvCxnSpPr>
          <p:nvPr userDrawn="1"/>
        </p:nvCxnSpPr>
        <p:spPr>
          <a:xfrm>
            <a:off x="5130955" y="5632849"/>
            <a:ext cx="275124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095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theme" Target="/ppt/theme/theme13.xml" Id="rId2" /><Relationship Type="http://schemas.openxmlformats.org/officeDocument/2006/relationships/slideLayout" Target="/ppt/slideLayouts/slideLayout11.xml" Id="rId1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150" y="2148129"/>
            <a:ext cx="8674100" cy="45656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69DB7E-63D2-2E1D-03F9-A99EF313B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823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1028700" rtl="0" eaLnBrk="1" latinLnBrk="0" hangingPunct="1">
        <a:lnSpc>
          <a:spcPct val="110000"/>
        </a:lnSpc>
        <a:spcBef>
          <a:spcPct val="0"/>
        </a:spcBef>
        <a:buNone/>
        <a:defRPr sz="4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28700" rtl="0" eaLnBrk="1" latinLnBrk="0" hangingPunct="1">
        <a:lnSpc>
          <a:spcPct val="103000"/>
        </a:lnSpc>
        <a:spcBef>
          <a:spcPts val="1125"/>
        </a:spcBef>
        <a:buFont typeface="Arial" panose="020B0604020202020204" pitchFamily="34" charset="0"/>
        <a:buNone/>
        <a:defRPr sz="1400" kern="1200" baseline="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514350" indent="0" algn="l" defTabSz="1028700" rtl="0" eaLnBrk="1" latinLnBrk="0" hangingPunct="1">
        <a:lnSpc>
          <a:spcPct val="103000"/>
        </a:lnSpc>
        <a:spcBef>
          <a:spcPts val="563"/>
        </a:spcBef>
        <a:buFont typeface="Arial" panose="020B0604020202020204" pitchFamily="34" charset="0"/>
        <a:buNone/>
        <a:defRPr sz="1400" kern="1200" baseline="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1028700" indent="0" algn="l" defTabSz="1028700" rtl="0" eaLnBrk="1" latinLnBrk="0" hangingPunct="1">
        <a:lnSpc>
          <a:spcPct val="103000"/>
        </a:lnSpc>
        <a:spcBef>
          <a:spcPts val="563"/>
        </a:spcBef>
        <a:buFont typeface="Arial" panose="020B0604020202020204" pitchFamily="34" charset="0"/>
        <a:buNone/>
        <a:defRPr sz="1400" kern="1200" baseline="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543050" indent="0" algn="l" defTabSz="1028700" rtl="0" eaLnBrk="1" latinLnBrk="0" hangingPunct="1">
        <a:lnSpc>
          <a:spcPct val="103000"/>
        </a:lnSpc>
        <a:spcBef>
          <a:spcPts val="563"/>
        </a:spcBef>
        <a:buFont typeface="Arial" panose="020B0604020202020204" pitchFamily="34" charset="0"/>
        <a:buNone/>
        <a:defRPr sz="1400" kern="1200" baseline="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2057400" indent="0" algn="l" defTabSz="1028700" rtl="0" eaLnBrk="1" latinLnBrk="0" hangingPunct="1">
        <a:lnSpc>
          <a:spcPct val="103000"/>
        </a:lnSpc>
        <a:spcBef>
          <a:spcPts val="563"/>
        </a:spcBef>
        <a:buFont typeface="Arial" panose="020B0604020202020204" pitchFamily="34" charset="0"/>
        <a:buNone/>
        <a:defRPr sz="1400" kern="1200" baseline="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0" pos="3168" userDrawn="1">
          <p15:clr>
            <a:srgbClr val="A4A3A4"/>
          </p15:clr>
        </p15:guide>
        <p15:guide id="51" orient="horz" pos="2448" userDrawn="1">
          <p15:clr>
            <a:srgbClr val="A4A3A4"/>
          </p15:clr>
        </p15:guide>
      </p15:sldGuideLst>
    </p:ext>
  </p:extLst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CA13E92C-AAEE-9A39-962B-C6377A750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Ares Grau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877456-8E28-29F7-C275-0F25EC03AD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044" y="1938558"/>
            <a:ext cx="5714157" cy="476250"/>
          </a:xfrm>
        </p:spPr>
        <p:txBody>
          <a:bodyPr/>
          <a:lstStyle/>
          <a:p>
            <a:r>
              <a:rPr lang="en-US" dirty="0"/>
              <a:t>Certificate of Completion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634AF-8D1A-3D97-451A-734A64EC1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8044" y="2504190"/>
            <a:ext cx="5714157" cy="275093"/>
          </a:xfrm>
        </p:spPr>
        <p:txBody>
          <a:bodyPr/>
          <a:lstStyle/>
          <a:p>
            <a:r>
              <a:rPr lang="en-US" dirty="0"/>
              <a:t>is presented to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6476A9-11EE-052C-29D8-C14D45CBA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68044" y="4259067"/>
            <a:ext cx="5714157" cy="887608"/>
          </a:xfrm>
        </p:spPr>
        <p:txBody>
          <a:bodyPr/>
          <a:lstStyle/>
          <a:p>
            <a:r>
              <a:rPr lang="en-US" dirty="0"/>
              <a:t>recognizing their completion of 500 hours of Yoga Training.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D038C0-8215-C03D-E6AD-2B14C8DA64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044" y="5233795"/>
            <a:ext cx="2751247" cy="384048"/>
          </a:xfrm>
        </p:spPr>
        <p:txBody>
          <a:bodyPr/>
          <a:lstStyle/>
          <a:p>
            <a:r>
              <a:rPr lang="en-US" dirty="0"/>
              <a:t>Jessie Irwin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55AFE3-154F-5DEA-1410-96C3F826D1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68044" y="5648818"/>
            <a:ext cx="2751245" cy="384048"/>
          </a:xfrm>
        </p:spPr>
        <p:txBody>
          <a:bodyPr/>
          <a:lstStyle/>
          <a:p>
            <a:r>
              <a:rPr lang="en-US" dirty="0"/>
              <a:t>Instructor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3DC94C-09B2-9FA2-575D-E4CF19CA0D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30954" y="5233795"/>
            <a:ext cx="2751247" cy="384048"/>
          </a:xfrm>
        </p:spPr>
        <p:txBody>
          <a:bodyPr/>
          <a:lstStyle/>
          <a:p>
            <a:r>
              <a:rPr lang="en-US" dirty="0"/>
              <a:t>April 24, 20XX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C10350-942E-383E-73FC-CF2F7476E8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30955" y="5648818"/>
            <a:ext cx="2751246" cy="384048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39892581"/>
      </p:ext>
    </p:extLst>
  </p:cSld>
  <p:clrMapOvr>
    <a:masterClrMapping/>
  </p:clrMapOvr>
</p:sld>
</file>

<file path=ppt/theme/theme13.xml><?xml version="1.0" encoding="utf-8"?>
<a:theme xmlns:a="http://schemas.openxmlformats.org/drawingml/2006/main" name="Custom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56D7E"/>
      </a:accent1>
      <a:accent2>
        <a:srgbClr val="53B39F"/>
      </a:accent2>
      <a:accent3>
        <a:srgbClr val="F6DC9F"/>
      </a:accent3>
      <a:accent4>
        <a:srgbClr val="E29345"/>
      </a:accent4>
      <a:accent5>
        <a:srgbClr val="0A3747"/>
      </a:accent5>
      <a:accent6>
        <a:srgbClr val="6E3152"/>
      </a:accent6>
      <a:hlink>
        <a:srgbClr val="0563C1"/>
      </a:hlink>
      <a:folHlink>
        <a:srgbClr val="954F72"/>
      </a:folHlink>
    </a:clrScheme>
    <a:fontScheme name="Custom 72">
      <a:majorFont>
        <a:latin typeface="Bahnschrift"/>
        <a:ea typeface=""/>
        <a:cs typeface=""/>
      </a:majorFont>
      <a:minorFont>
        <a:latin typeface="Bahnschrif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b">
        <a:noAutofit/>
      </a:bodyPr>
      <a:lstStyle>
        <a:defPPr algn="ctr">
          <a:defRPr sz="2700" spc="50" dirty="0">
            <a:solidFill>
              <a:srgbClr val="000000">
                <a:alpha val="100000"/>
              </a:srgbClr>
            </a:solidFill>
            <a:latin typeface="Boucherie Flare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P_Certificate_2_win32_EF_v2" id="{0C3B4F27-07FB-41E6-9757-11A46867F89F}" vid="{52645B1E-4B02-4A4F-88ED-AD9813920BB4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0e9df3-be65-4c73-a93b-d1236ebd677e" xsi:nil="true"/>
    <_ip_UnifiedCompliancePolicyUIAction xmlns="http://schemas.microsoft.com/sharepoint/v3" xsi:nil="true"/>
    <_ip_UnifiedCompliancePolicyProperties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ImageTagsTaxHTField xmlns="71af3243-3dd4-4a8d-8c0d-dd76da1f02a5">
      <Terms xmlns="http://schemas.microsoft.com/office/infopath/2007/PartnerControls"/>
    </ImageTagsTaxHTField>
    <MediaServiceKeyPoints xmlns="71af3243-3dd4-4a8d-8c0d-dd76da1f02a5" xsi:nil="true"/>
    <SharedWithUsers xmlns="16c05727-aa75-4e4a-9b5f-8a80a1165891">
      <UserInfo>
        <DisplayName/>
        <AccountId xsi:nil="true"/>
        <AccountType/>
      </UserInfo>
    </SharedWithUsers>
    <MediaLengthInSeconds xmlns="71af3243-3dd4-4a8d-8c0d-dd76da1f02a5" xsi:nil="true"/>
  </documentManagement>
</p:properties>
</file>

<file path=customXml/item2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3.xml><?xml version="1.0" encoding="utf-8"?>
<ds:datastoreItem xmlns:ds="http://schemas.openxmlformats.org/officeDocument/2006/customXml" ds:itemID="{304B7354-BAA7-42EF-9AFB-B58624E1F800}">
  <ds:schemaRefs>
    <ds:schemaRef ds:uri="http://purl.org/dc/dcmitype/"/>
    <ds:schemaRef ds:uri="230e9df3-be65-4c73-a93b-d1236ebd677e"/>
    <ds:schemaRef ds:uri="http://www.w3.org/XML/1998/namespace"/>
    <ds:schemaRef ds:uri="http://purl.org/dc/terms/"/>
    <ds:schemaRef ds:uri="http://schemas.microsoft.com/office/infopath/2007/PartnerControls"/>
    <ds:schemaRef ds:uri="71af3243-3dd4-4a8d-8c0d-dd76da1f02a5"/>
    <ds:schemaRef ds:uri="16c05727-aa75-4e4a-9b5f-8a80a1165891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22.xml><?xml version="1.0" encoding="utf-8"?>
<ds:datastoreItem xmlns:ds="http://schemas.openxmlformats.org/officeDocument/2006/customXml" ds:itemID="{49494E66-1906-430C-A080-047BB4EDB5AA}">
  <ds:schemaRefs>
    <ds:schemaRef ds:uri="http://schemas.microsoft.com/sharepoint/v3/contenttype/forms"/>
  </ds:schemaRefs>
</ds:datastoreItem>
</file>

<file path=customXml/itemProps31.xml><?xml version="1.0" encoding="utf-8"?>
<ds:datastoreItem xmlns:ds="http://schemas.openxmlformats.org/officeDocument/2006/customXml" ds:itemID="{CCD6045E-FAAC-4C86-8682-373B88E4F6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8341</ap:TotalTime>
  <ap:Words>26</ap:Words>
  <ap:Application>Microsoft Office PowerPoint</ap:Application>
  <ap:PresentationFormat>Custom</ap:PresentationFormat>
  <ap:Paragraphs>8</ap:Paragraphs>
  <ap:Slides>1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ap:HeadingPairs>
  <ap:TitlesOfParts>
    <vt:vector baseType="lpstr" size="7">
      <vt:lpstr>Aptos</vt:lpstr>
      <vt:lpstr>Arial</vt:lpstr>
      <vt:lpstr>Bahnschrift</vt:lpstr>
      <vt:lpstr>Calibri</vt:lpstr>
      <vt:lpstr>Rastanty Cortez</vt:lpstr>
      <vt:lpstr>Custom</vt:lpstr>
      <vt:lpstr>Ares Grau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terms:created xsi:type="dcterms:W3CDTF">2021-09-20T16:44:57Z</dcterms:created>
  <dcterms:modified xsi:type="dcterms:W3CDTF">2024-04-29T23:21:42Z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Order">
    <vt:r8>2877300</vt:r8>
  </property>
  <property fmtid="{D5CDD505-2E9C-101B-9397-08002B2CF9AE}" pid="5" name="xd_Signature">
    <vt:bool>false</vt:bool>
  </property>
  <property fmtid="{D5CDD505-2E9C-101B-9397-08002B2CF9AE}" pid="6" name="Image">
    <vt:lpwstr>, </vt:lpwstr>
  </property>
  <property fmtid="{D5CDD505-2E9C-101B-9397-08002B2CF9AE}" pid="7" name="xd_ProgID">
    <vt:lpwstr/>
  </property>
  <property fmtid="{D5CDD505-2E9C-101B-9397-08002B2CF9AE}" pid="8" name="_ExtendedDescription">
    <vt:lpwstr/>
  </property>
  <property fmtid="{D5CDD505-2E9C-101B-9397-08002B2CF9AE}" pid="9" name="Background">
    <vt:bool>false</vt:bool>
  </property>
  <property fmtid="{D5CDD505-2E9C-101B-9397-08002B2CF9AE}" pid="10" name="TriggerFlowInfo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_SourceUrl">
    <vt:lpwstr/>
  </property>
  <property fmtid="{D5CDD505-2E9C-101B-9397-08002B2CF9AE}" pid="14" name="_SharedFileIndex">
    <vt:lpwstr/>
  </property>
</Properties>
</file>